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850" y="-10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F191B-8253-437E-B2C4-90D1C584F062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1B026-11F3-4B49-8811-0E51ADCF7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598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1B026-11F3-4B49-8811-0E51ADCF7A0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zh-CN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zh-CN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52D38-B711-4D71-B8B7-7E8D39A4AD38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2E4A6-3AC9-4FAE-8E4E-1C4FC5BE6D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468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zh-CN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zh-CN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52D38-B711-4D71-B8B7-7E8D39A4AD38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2E4A6-3AC9-4FAE-8E4E-1C4FC5BE6D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46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zh-CN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zh-CN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52D38-B711-4D71-B8B7-7E8D39A4AD38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2E4A6-3AC9-4FAE-8E4E-1C4FC5BE6D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751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zh-CN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zh-CN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52D38-B711-4D71-B8B7-7E8D39A4AD38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2E4A6-3AC9-4FAE-8E4E-1C4FC5BE6D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084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zh-CN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52D38-B711-4D71-B8B7-7E8D39A4AD38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2E4A6-3AC9-4FAE-8E4E-1C4FC5BE6D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98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zh-CN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zh-CN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zh-CN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52D38-B711-4D71-B8B7-7E8D39A4AD38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2E4A6-3AC9-4FAE-8E4E-1C4FC5BE6D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61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zh-CN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zh-CN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zh-CN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52D38-B711-4D71-B8B7-7E8D39A4AD38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2E4A6-3AC9-4FAE-8E4E-1C4FC5BE6D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090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zh-CN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52D38-B711-4D71-B8B7-7E8D39A4AD38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2E4A6-3AC9-4FAE-8E4E-1C4FC5BE6D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23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52D38-B711-4D71-B8B7-7E8D39A4AD38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2E4A6-3AC9-4FAE-8E4E-1C4FC5BE6D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05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zh-CN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zh-CN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52D38-B711-4D71-B8B7-7E8D39A4AD38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2E4A6-3AC9-4FAE-8E4E-1C4FC5BE6D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222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zh-CN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52D38-B711-4D71-B8B7-7E8D39A4AD38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2E4A6-3AC9-4FAE-8E4E-1C4FC5BE6D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244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zh-CN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zh-CN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52D38-B711-4D71-B8B7-7E8D39A4AD38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2E4A6-3AC9-4FAE-8E4E-1C4FC5BE6D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16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0725" y="-701675"/>
            <a:ext cx="13127038" cy="826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 3"/>
          <p:cNvSpPr/>
          <p:nvPr/>
        </p:nvSpPr>
        <p:spPr>
          <a:xfrm>
            <a:off x="1306538" y="-638274"/>
            <a:ext cx="360040" cy="3408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9540552" y="-296193"/>
            <a:ext cx="360040" cy="3408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0332640" y="-296193"/>
            <a:ext cx="360040" cy="3408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980728" y="-125785"/>
            <a:ext cx="1656184" cy="5571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타원 9"/>
          <p:cNvSpPr/>
          <p:nvPr/>
        </p:nvSpPr>
        <p:spPr>
          <a:xfrm>
            <a:off x="-180020" y="-170409"/>
            <a:ext cx="360040" cy="3408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39552" y="476672"/>
            <a:ext cx="360040" cy="3408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835696" y="476672"/>
            <a:ext cx="360040" cy="3408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6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39552" y="1412776"/>
            <a:ext cx="360040" cy="3408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7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949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7125" y="17463"/>
            <a:ext cx="16479838" cy="683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9308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05225" y="-554038"/>
            <a:ext cx="16556038" cy="797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0126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33800" y="-801688"/>
            <a:ext cx="16613188" cy="846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7376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5675" y="-811213"/>
            <a:ext cx="16136938" cy="848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7730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14750" y="-473075"/>
            <a:ext cx="16575088" cy="781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3037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24275" y="-568325"/>
            <a:ext cx="16594138" cy="8002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283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8075" y="-392113"/>
            <a:ext cx="16441738" cy="765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0718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7938" y="-292100"/>
            <a:ext cx="14241463" cy="7450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2715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2550" y="317500"/>
            <a:ext cx="11850688" cy="623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9322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90938" y="-15875"/>
            <a:ext cx="16527463" cy="689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7222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061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43275" y="-334963"/>
            <a:ext cx="15832138" cy="753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9499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" y="74613"/>
            <a:ext cx="9374188" cy="671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8993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81400" y="-811213"/>
            <a:ext cx="16308388" cy="848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557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81413" y="-658813"/>
            <a:ext cx="16508413" cy="818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6484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8538" y="-763588"/>
            <a:ext cx="16222663" cy="839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8156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838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09988" y="-854075"/>
            <a:ext cx="16565563" cy="857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3420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00438" y="-720725"/>
            <a:ext cx="16146463" cy="830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9539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14750" y="-720725"/>
            <a:ext cx="16575088" cy="830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6141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90925" y="-592138"/>
            <a:ext cx="16327438" cy="805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1842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2838" y="-563563"/>
            <a:ext cx="16451263" cy="799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4709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48088" y="-744538"/>
            <a:ext cx="16641763" cy="8355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2157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14750" y="-92075"/>
            <a:ext cx="16575088" cy="705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1203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9092</TotalTime>
  <Words>8</Words>
  <Application>Microsoft Office PowerPoint</Application>
  <PresentationFormat>화면 슬라이드 쇼(4:3)</PresentationFormat>
  <Paragraphs>8</Paragraphs>
  <Slides>25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</dc:creator>
  <cp:lastModifiedBy>H</cp:lastModifiedBy>
  <cp:revision>6</cp:revision>
  <dcterms:created xsi:type="dcterms:W3CDTF">2024-05-20T21:33:20Z</dcterms:created>
  <dcterms:modified xsi:type="dcterms:W3CDTF">2024-06-04T08:51:25Z</dcterms:modified>
</cp:coreProperties>
</file>